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7"/>
  </p:notesMasterIdLst>
  <p:sldIdLst>
    <p:sldId id="256" r:id="rId2"/>
    <p:sldId id="257" r:id="rId3"/>
    <p:sldId id="274" r:id="rId4"/>
    <p:sldId id="275" r:id="rId5"/>
    <p:sldId id="273" r:id="rId6"/>
    <p:sldId id="276" r:id="rId7"/>
    <p:sldId id="265" r:id="rId8"/>
    <p:sldId id="269" r:id="rId9"/>
    <p:sldId id="270" r:id="rId10"/>
    <p:sldId id="271" r:id="rId11"/>
    <p:sldId id="266" r:id="rId12"/>
    <p:sldId id="272" r:id="rId13"/>
    <p:sldId id="277" r:id="rId14"/>
    <p:sldId id="278" r:id="rId15"/>
    <p:sldId id="260" r:id="rId16"/>
    <p:sldId id="279" r:id="rId17"/>
    <p:sldId id="261" r:id="rId18"/>
    <p:sldId id="263" r:id="rId19"/>
    <p:sldId id="280" r:id="rId20"/>
    <p:sldId id="281" r:id="rId21"/>
    <p:sldId id="282" r:id="rId22"/>
    <p:sldId id="283" r:id="rId23"/>
    <p:sldId id="267" r:id="rId24"/>
    <p:sldId id="268"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74E80B7-57DF-334F-A7BF-B2992166E911}" v="4" dt="2021-04-29T14:42:25.4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68"/>
    <p:restoredTop sz="74694"/>
  </p:normalViewPr>
  <p:slideViewPr>
    <p:cSldViewPr snapToGrid="0" snapToObjects="1">
      <p:cViewPr varScale="1">
        <p:scale>
          <a:sx n="146" d="100"/>
          <a:sy n="146" d="100"/>
        </p:scale>
        <p:origin x="1696" y="176"/>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74E80B7-57DF-334F-A7BF-B2992166E911}"/>
    <pc:docChg chg="custSel addSld modSld">
      <pc:chgData name="Russell, Seth" userId="3c561f24-ddce-4c04-9d77-b57464b49d16" providerId="ADAL" clId="{E74E80B7-57DF-334F-A7BF-B2992166E911}" dt="2021-04-29T14:42:49.166" v="51" actId="20577"/>
      <pc:docMkLst>
        <pc:docMk/>
      </pc:docMkLst>
      <pc:sldChg chg="modSp mod">
        <pc:chgData name="Russell, Seth" userId="3c561f24-ddce-4c04-9d77-b57464b49d16" providerId="ADAL" clId="{E74E80B7-57DF-334F-A7BF-B2992166E911}" dt="2021-04-29T14:41:32.687" v="34" actId="20577"/>
        <pc:sldMkLst>
          <pc:docMk/>
          <pc:sldMk cId="3208813150" sldId="256"/>
        </pc:sldMkLst>
        <pc:spChg chg="mod">
          <ac:chgData name="Russell, Seth" userId="3c561f24-ddce-4c04-9d77-b57464b49d16" providerId="ADAL" clId="{E74E80B7-57DF-334F-A7BF-B2992166E911}" dt="2021-04-29T14:41:32.687" v="34" actId="20577"/>
          <ac:spMkLst>
            <pc:docMk/>
            <pc:sldMk cId="3208813150" sldId="256"/>
            <ac:spMk id="3" creationId="{AAC551AE-660E-2744-83AE-E11716730B51}"/>
          </ac:spMkLst>
        </pc:spChg>
      </pc:sldChg>
      <pc:sldChg chg="modSp add mod modNotesTx">
        <pc:chgData name="Russell, Seth" userId="3c561f24-ddce-4c04-9d77-b57464b49d16" providerId="ADAL" clId="{E74E80B7-57DF-334F-A7BF-B2992166E911}" dt="2021-04-29T14:42:49.166" v="51" actId="20577"/>
        <pc:sldMkLst>
          <pc:docMk/>
          <pc:sldMk cId="3843569987" sldId="284"/>
        </pc:sldMkLst>
        <pc:spChg chg="mod">
          <ac:chgData name="Russell, Seth" userId="3c561f24-ddce-4c04-9d77-b57464b49d16" providerId="ADAL" clId="{E74E80B7-57DF-334F-A7BF-B2992166E911}" dt="2021-04-29T14:42:42.928" v="50" actId="20577"/>
          <ac:spMkLst>
            <pc:docMk/>
            <pc:sldMk cId="3843569987" sldId="284"/>
            <ac:spMk id="2" creationId="{507E355C-79BC-FB49-B98B-D60D5C6AB462}"/>
          </ac:spMkLst>
        </pc:spChg>
      </pc:sldChg>
    </pc:docChg>
  </pc:docChgLst>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19</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way to learn git is by using it – or not using it and losing work and thus realizing you need to make an improvement in this area.</a:t>
            </a:r>
          </a:p>
        </p:txBody>
      </p:sp>
      <p:sp>
        <p:nvSpPr>
          <p:cNvPr id="4" name="Slide Number Placeholder 3"/>
          <p:cNvSpPr>
            <a:spLocks noGrp="1"/>
          </p:cNvSpPr>
          <p:nvPr>
            <p:ph type="sldNum" sz="quarter" idx="5"/>
          </p:nvPr>
        </p:nvSpPr>
        <p:spPr/>
        <p:txBody>
          <a:bodyPr/>
          <a:lstStyle/>
          <a:p>
            <a:fld id="{B414E00C-B0E3-104E-A713-16ABAE9875F9}" type="slidenum">
              <a:rPr lang="en-US" smtClean="0"/>
              <a:t>23</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 </a:t>
            </a:r>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24</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25</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158250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4/29/21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4/29/21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4/29/21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4/29/21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4/29/21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4/29/21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4/29/21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4/29/21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tlassian.com/git/tutorials/why-git"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1173707" y="859809"/>
            <a:ext cx="8806906" cy="1910687"/>
          </a:xfrm>
        </p:spPr>
        <p:txBody>
          <a:bodyPr/>
          <a:lstStyle/>
          <a:p>
            <a:r>
              <a:rPr lang="en-US" dirty="0"/>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1154955" y="4777379"/>
            <a:ext cx="8825658" cy="1388289"/>
          </a:xfrm>
        </p:spPr>
        <p:txBody>
          <a:bodyPr>
            <a:normAutofit fontScale="92500" lnSpcReduction="20000"/>
          </a:bodyPr>
          <a:lstStyle/>
          <a:p>
            <a:r>
              <a:rPr lang="en-US" dirty="0"/>
              <a:t>Seth Russell – </a:t>
            </a:r>
            <a:r>
              <a:rPr lang="en-US" dirty="0" err="1"/>
              <a:t>seth.Russell@cuanschutz.edu</a:t>
            </a:r>
            <a:endParaRPr lang="en-US" dirty="0"/>
          </a:p>
          <a:p>
            <a:r>
              <a:rPr lang="en-US" dirty="0" err="1"/>
              <a:t>AccordS</a:t>
            </a:r>
            <a:r>
              <a:rPr lang="en-US" dirty="0"/>
              <a:t> Data Science Program, D2V Analytics Core</a:t>
            </a:r>
          </a:p>
          <a:p>
            <a:r>
              <a:rPr lang="en-US" dirty="0"/>
              <a:t>Code &amp; Presentations: https://</a:t>
            </a:r>
            <a:r>
              <a:rPr lang="en-US" dirty="0" err="1"/>
              <a:t>github.com</a:t>
            </a:r>
            <a:r>
              <a:rPr lang="en-US" dirty="0"/>
              <a:t>/magic-lantern/bios6642-2021</a:t>
            </a:r>
          </a:p>
          <a:p>
            <a:r>
              <a:rPr lang="en-US" dirty="0"/>
              <a:t>Survey: https://</a:t>
            </a:r>
            <a:r>
              <a:rPr lang="en-US" dirty="0" err="1"/>
              <a:t>forms.gle</a:t>
            </a:r>
            <a:r>
              <a:rPr lang="en-US" dirty="0"/>
              <a:t>/ybvbMMzEDMk7Z8Uv9</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lnSpcReduction="10000"/>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Branching is helpful</a:t>
            </a:r>
          </a:p>
          <a:p>
            <a:r>
              <a:rPr lang="en-US" sz="2400" dirty="0"/>
              <a:t>Pull before you push</a:t>
            </a:r>
          </a:p>
        </p:txBody>
      </p:sp>
    </p:spTree>
    <p:extLst>
      <p:ext uri="{BB962C8B-B14F-4D97-AF65-F5344CB8AC3E}">
        <p14:creationId xmlns:p14="http://schemas.microsoft.com/office/powerpoint/2010/main" val="3571416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6" name="Picture 2" descr="Software Development">
            <a:extLst>
              <a:ext uri="{FF2B5EF4-FFF2-40B4-BE49-F238E27FC236}">
                <a16:creationId xmlns:a16="http://schemas.microsoft.com/office/drawing/2014/main" id="{D02F3C50-9DEC-0C4D-874D-0AD317B788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5213" y="1194949"/>
            <a:ext cx="3671446"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/2021/</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Tree>
    <p:extLst>
      <p:ext uri="{BB962C8B-B14F-4D97-AF65-F5344CB8AC3E}">
        <p14:creationId xmlns:p14="http://schemas.microsoft.com/office/powerpoint/2010/main" val="72457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1173707" y="859809"/>
            <a:ext cx="8806906" cy="3546728"/>
          </a:xfrm>
        </p:spPr>
        <p:txBody>
          <a:bodyPr/>
          <a:lstStyle/>
          <a:p>
            <a:r>
              <a:rPr lang="en-US" dirty="0"/>
              <a:t>Software Development tooling: Git</a:t>
            </a:r>
            <a:br>
              <a:rPr lang="en-US" dirty="0"/>
            </a:br>
            <a:br>
              <a:rPr lang="en-US" dirty="0"/>
            </a:br>
            <a:r>
              <a:rPr lang="en-US" dirty="0"/>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1154955" y="4777379"/>
            <a:ext cx="8825658" cy="1388289"/>
          </a:xfrm>
        </p:spPr>
        <p:txBody>
          <a:bodyPr>
            <a:normAutofit fontScale="92500" lnSpcReduction="20000"/>
          </a:bodyPr>
          <a:lstStyle/>
          <a:p>
            <a:r>
              <a:rPr lang="en-US" dirty="0"/>
              <a:t>Seth Russell – </a:t>
            </a:r>
            <a:r>
              <a:rPr lang="en-US" dirty="0" err="1"/>
              <a:t>seth.Russell@cuanschutz.edu</a:t>
            </a:r>
            <a:endParaRPr lang="en-US" dirty="0"/>
          </a:p>
          <a:p>
            <a:r>
              <a:rPr lang="en-US" dirty="0" err="1"/>
              <a:t>AccordS</a:t>
            </a:r>
            <a:r>
              <a:rPr lang="en-US" dirty="0"/>
              <a:t> Data Science Program, D2V Analytics Core</a:t>
            </a:r>
          </a:p>
          <a:p>
            <a:r>
              <a:rPr lang="en-US" dirty="0"/>
              <a:t>Code &amp; Presentations: https://</a:t>
            </a:r>
            <a:r>
              <a:rPr lang="en-US" dirty="0" err="1"/>
              <a:t>github.com</a:t>
            </a:r>
            <a:r>
              <a:rPr lang="en-US" dirty="0"/>
              <a:t>/magic-lantern/bios6642-2021</a:t>
            </a:r>
          </a:p>
          <a:p>
            <a:r>
              <a:rPr lang="en-US" dirty="0"/>
              <a:t>Survey: https://</a:t>
            </a:r>
            <a:r>
              <a:rPr lang="en-US" dirty="0" err="1"/>
              <a:t>forms.gle</a:t>
            </a:r>
            <a:r>
              <a:rPr lang="en-US" dirty="0"/>
              <a:t>/ybvbMMzEDMk7Z8Uv9</a:t>
            </a:r>
          </a:p>
        </p:txBody>
      </p:sp>
    </p:spTree>
    <p:extLst>
      <p:ext uri="{BB962C8B-B14F-4D97-AF65-F5344CB8AC3E}">
        <p14:creationId xmlns:p14="http://schemas.microsoft.com/office/powerpoint/2010/main" val="3843569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Tree>
    <p:extLst>
      <p:ext uri="{BB962C8B-B14F-4D97-AF65-F5344CB8AC3E}">
        <p14:creationId xmlns:p14="http://schemas.microsoft.com/office/powerpoint/2010/main" val="372362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Tree>
    <p:extLst>
      <p:ext uri="{BB962C8B-B14F-4D97-AF65-F5344CB8AC3E}">
        <p14:creationId xmlns:p14="http://schemas.microsoft.com/office/powerpoint/2010/main" val="44115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4"/>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5"/>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925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300570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00332" y="2603500"/>
            <a:ext cx="10541479" cy="3416300"/>
          </a:xfrm>
        </p:spPr>
        <p:txBody>
          <a:bodyPr>
            <a:noAutofit/>
          </a:bodyPr>
          <a:lstStyle/>
          <a:p>
            <a:pPr marL="0" indent="0">
              <a:buNone/>
            </a:pPr>
            <a:r>
              <a:rPr lang="en-US" b="1" dirty="0"/>
              <a:t>Undo Mistakes</a:t>
            </a:r>
          </a:p>
          <a:p>
            <a:pPr marL="0" indent="0">
              <a:buNone/>
            </a:pPr>
            <a:r>
              <a:rPr lang="en-US"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dirty="0" err="1"/>
              <a:t>Reflog</a:t>
            </a:r>
            <a:r>
              <a:rPr lang="en-US" dirty="0"/>
              <a:t> - because, behind the scenes, Git rarely really deletes something. This is peace of mind.</a:t>
            </a:r>
          </a:p>
          <a:p>
            <a:pPr marL="0" indent="0">
              <a:buNone/>
            </a:pPr>
            <a:r>
              <a:rPr lang="en-US" b="1" dirty="0"/>
              <a:t>Don't Worry</a:t>
            </a:r>
          </a:p>
          <a:p>
            <a:pPr marL="0" indent="0">
              <a:buNone/>
            </a:pPr>
            <a:r>
              <a:rPr lang="en-US"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500045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549</TotalTime>
  <Words>1638</Words>
  <Application>Microsoft Macintosh PowerPoint</Application>
  <PresentationFormat>Widescreen</PresentationFormat>
  <Paragraphs>149</Paragraphs>
  <Slides>25</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 Boardroom</vt:lpstr>
      <vt:lpstr>Software Development tooling: Git</vt:lpstr>
      <vt:lpstr>Developing Software</vt:lpstr>
      <vt:lpstr>Developing Software</vt:lpstr>
      <vt:lpstr>Developing Software</vt:lpstr>
      <vt:lpstr>Developing Software – and papers</vt:lpstr>
      <vt:lpstr>Version Control Software</vt:lpstr>
      <vt:lpstr>Why Git Rules the world (of software)</vt:lpstr>
      <vt:lpstr>Why Git Rules the world</vt:lpstr>
      <vt:lpstr>Why Git Rules the world</vt:lpstr>
      <vt:lpstr>Why Git Rules the world</vt:lpstr>
      <vt:lpstr>Common Terms</vt:lpstr>
      <vt:lpstr>Best Practices Git</vt:lpstr>
      <vt:lpstr>Best Practices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Git and Reproducible Science</vt:lpstr>
      <vt:lpstr>Software Development tooling: Git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4</cp:revision>
  <dcterms:created xsi:type="dcterms:W3CDTF">2020-02-04T04:43:06Z</dcterms:created>
  <dcterms:modified xsi:type="dcterms:W3CDTF">2021-04-29T14:42:50Z</dcterms:modified>
</cp:coreProperties>
</file>